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60" r:id="rId4"/>
    <p:sldId id="263" r:id="rId5"/>
    <p:sldId id="261" r:id="rId6"/>
    <p:sldId id="262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72A3E4-F23A-4C67-BE4C-CFE1DDDCE130}" type="datetimeFigureOut">
              <a:rPr lang="en-US" smtClean="0"/>
              <a:t>11/19/2014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24B919-6753-4D40-B19F-88A4CDFA7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11881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72A3E4-F23A-4C67-BE4C-CFE1DDDCE130}" type="datetimeFigureOut">
              <a:rPr lang="en-US" smtClean="0"/>
              <a:t>11/19/2014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24B919-6753-4D40-B19F-88A4CDFA7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40675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72A3E4-F23A-4C67-BE4C-CFE1DDDCE130}" type="datetimeFigureOut">
              <a:rPr lang="en-US" smtClean="0"/>
              <a:t>11/19/2014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24B919-6753-4D40-B19F-88A4CDFA7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23392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72A3E4-F23A-4C67-BE4C-CFE1DDDCE130}" type="datetimeFigureOut">
              <a:rPr lang="en-US" smtClean="0"/>
              <a:t>11/19/2014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24B919-6753-4D40-B19F-88A4CDFA7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39612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72A3E4-F23A-4C67-BE4C-CFE1DDDCE130}" type="datetimeFigureOut">
              <a:rPr lang="en-US" smtClean="0"/>
              <a:t>11/19/2014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24B919-6753-4D40-B19F-88A4CDFA7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65428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72A3E4-F23A-4C67-BE4C-CFE1DDDCE130}" type="datetimeFigureOut">
              <a:rPr lang="en-US" smtClean="0"/>
              <a:t>11/19/2014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24B919-6753-4D40-B19F-88A4CDFA7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67776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72A3E4-F23A-4C67-BE4C-CFE1DDDCE130}" type="datetimeFigureOut">
              <a:rPr lang="en-US" smtClean="0"/>
              <a:t>11/19/2014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24B919-6753-4D40-B19F-88A4CDFA7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42865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72A3E4-F23A-4C67-BE4C-CFE1DDDCE130}" type="datetimeFigureOut">
              <a:rPr lang="en-US" smtClean="0"/>
              <a:t>11/19/2014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24B919-6753-4D40-B19F-88A4CDFA7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25207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72A3E4-F23A-4C67-BE4C-CFE1DDDCE130}" type="datetimeFigureOut">
              <a:rPr lang="en-US" smtClean="0"/>
              <a:t>11/19/2014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24B919-6753-4D40-B19F-88A4CDFA7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0321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72A3E4-F23A-4C67-BE4C-CFE1DDDCE130}" type="datetimeFigureOut">
              <a:rPr lang="en-US" smtClean="0"/>
              <a:t>11/19/2014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24B919-6753-4D40-B19F-88A4CDFA7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83300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72A3E4-F23A-4C67-BE4C-CFE1DDDCE130}" type="datetimeFigureOut">
              <a:rPr lang="en-US" smtClean="0"/>
              <a:t>11/19/2014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24B919-6753-4D40-B19F-88A4CDFA7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50457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72A3E4-F23A-4C67-BE4C-CFE1DDDCE130}" type="datetimeFigureOut">
              <a:rPr lang="en-US" smtClean="0"/>
              <a:t>11/19/2014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24B919-6753-4D40-B19F-88A4CDFA7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46802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Congress Debate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83854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Congress Terms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295400"/>
            <a:ext cx="7620000" cy="4830763"/>
          </a:xfrm>
        </p:spPr>
        <p:txBody>
          <a:bodyPr>
            <a:normAutofit lnSpcReduction="10000"/>
          </a:bodyPr>
          <a:lstStyle/>
          <a:p>
            <a:r>
              <a:rPr lang="en-US" u="sng" dirty="0" smtClean="0"/>
              <a:t>Legislation- </a:t>
            </a:r>
            <a:r>
              <a:rPr lang="en-US" dirty="0" smtClean="0"/>
              <a:t>specific written proposal (bill or resolution) made by a member of committee for assembly to debate</a:t>
            </a:r>
          </a:p>
          <a:p>
            <a:pPr marL="114300" indent="0">
              <a:buNone/>
            </a:pPr>
            <a:endParaRPr lang="en-US" dirty="0" smtClean="0"/>
          </a:p>
          <a:p>
            <a:r>
              <a:rPr lang="en-US" u="sng" dirty="0" smtClean="0"/>
              <a:t>Bill- </a:t>
            </a:r>
            <a:r>
              <a:rPr lang="en-US" dirty="0" smtClean="0"/>
              <a:t>type of legislation that describes the details of how a policy would be enacted, if voted into law by the assembly.</a:t>
            </a:r>
          </a:p>
          <a:p>
            <a:endParaRPr lang="en-US" dirty="0" smtClean="0"/>
          </a:p>
          <a:p>
            <a:r>
              <a:rPr lang="en-US" u="sng" dirty="0" smtClean="0"/>
              <a:t>Resolution- </a:t>
            </a:r>
            <a:r>
              <a:rPr lang="en-US" dirty="0" smtClean="0"/>
              <a:t>expression of conviction, or value belief of an assembly, which may urge, request or suggest further action by another decision-making authority.</a:t>
            </a:r>
          </a:p>
          <a:p>
            <a:endParaRPr lang="en-US" dirty="0" smtClean="0"/>
          </a:p>
          <a:p>
            <a:r>
              <a:rPr lang="en-US" u="sng" dirty="0" smtClean="0"/>
              <a:t>Docket- </a:t>
            </a:r>
            <a:r>
              <a:rPr lang="en-US" dirty="0" smtClean="0"/>
              <a:t>complete packet of legislation distributed by a tournament.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24306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Congress Terms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295400"/>
            <a:ext cx="7620000" cy="4830763"/>
          </a:xfrm>
        </p:spPr>
        <p:txBody>
          <a:bodyPr/>
          <a:lstStyle/>
          <a:p>
            <a:r>
              <a:rPr lang="en-US" u="sng" dirty="0" smtClean="0"/>
              <a:t>Presiding Officer (PO)- </a:t>
            </a:r>
            <a:r>
              <a:rPr lang="en-US" dirty="0" smtClean="0"/>
              <a:t>leader who runs meetings by recognizing members to speak or move.</a:t>
            </a:r>
          </a:p>
          <a:p>
            <a:endParaRPr lang="en-US" dirty="0"/>
          </a:p>
          <a:p>
            <a:r>
              <a:rPr lang="en-US" u="sng" dirty="0" smtClean="0"/>
              <a:t>Authorship Speech- </a:t>
            </a:r>
            <a:r>
              <a:rPr lang="en-US" dirty="0" smtClean="0"/>
              <a:t>a constructive speech of up to three minutes given by a member, which introduces an item of legislation for debate.  All authorship speeches are followed by a two-minute questioning period.</a:t>
            </a:r>
          </a:p>
          <a:p>
            <a:endParaRPr lang="en-US" dirty="0"/>
          </a:p>
          <a:p>
            <a:r>
              <a:rPr lang="en-US" u="sng" dirty="0" smtClean="0"/>
              <a:t>Questioning- </a:t>
            </a:r>
            <a:r>
              <a:rPr lang="en-US" dirty="0" smtClean="0"/>
              <a:t>period where the members of the assembly ask individual questions of the speaker.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799688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Congress Debate?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/>
              <a:t>In congress debate competitors speak on a variety of Bills or Resolutions describing a particular course of action to be taken by the model congress (your peers).</a:t>
            </a:r>
          </a:p>
          <a:p>
            <a:endParaRPr lang="en-US" dirty="0"/>
          </a:p>
          <a:p>
            <a:r>
              <a:rPr lang="en-US" dirty="0" smtClean="0"/>
              <a:t>You will approach the session as though the decisions made will become binding parts of American governing policy.</a:t>
            </a:r>
          </a:p>
          <a:p>
            <a:endParaRPr lang="en-US" dirty="0"/>
          </a:p>
          <a:p>
            <a:r>
              <a:rPr lang="en-US" dirty="0" smtClean="0"/>
              <a:t>You will either speak in favor of a particular Bill or Resolution, or will speak against this course of action.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21618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Success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In order to be successful in congressional debates you must be able to do the following:</a:t>
            </a:r>
          </a:p>
          <a:p>
            <a:endParaRPr lang="en-US" dirty="0"/>
          </a:p>
          <a:p>
            <a:pPr marL="400050" lvl="1" indent="0">
              <a:buNone/>
            </a:pPr>
            <a:r>
              <a:rPr lang="en-US" dirty="0" smtClean="0"/>
              <a:t>1.) Speak clearly and persuasively</a:t>
            </a:r>
          </a:p>
          <a:p>
            <a:pPr marL="400050" lvl="1" indent="0">
              <a:buNone/>
            </a:pPr>
            <a:endParaRPr lang="en-US" dirty="0" smtClean="0"/>
          </a:p>
          <a:p>
            <a:pPr marL="400050" lvl="1" indent="0">
              <a:buNone/>
            </a:pPr>
            <a:r>
              <a:rPr lang="en-US" dirty="0" smtClean="0"/>
              <a:t>2.) Successfully refute or support the arguments of other competitors</a:t>
            </a:r>
          </a:p>
          <a:p>
            <a:pPr marL="400050" lvl="1" indent="0">
              <a:buNone/>
            </a:pPr>
            <a:endParaRPr lang="en-US" dirty="0" smtClean="0"/>
          </a:p>
          <a:p>
            <a:pPr marL="400050" lvl="1" indent="0">
              <a:buNone/>
            </a:pPr>
            <a:r>
              <a:rPr lang="en-US" dirty="0" smtClean="0"/>
              <a:t>3.) Actively engage in the process and procedures used in congress debate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56450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Bill vs. Resolution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</a:t>
            </a:r>
            <a:r>
              <a:rPr lang="en-US" dirty="0"/>
              <a:t>R</a:t>
            </a:r>
            <a:r>
              <a:rPr lang="en-US" dirty="0" smtClean="0"/>
              <a:t>esolution presents a specific plan of action that must be described in detail in the wording of the Resolution.</a:t>
            </a:r>
          </a:p>
          <a:p>
            <a:endParaRPr lang="en-US" dirty="0"/>
          </a:p>
          <a:p>
            <a:r>
              <a:rPr lang="en-US" dirty="0" smtClean="0"/>
              <a:t>A Bill suggests a possible general idea for government action without going into detail as to how this action might look.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89666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</TotalTime>
  <Words>322</Words>
  <Application>Microsoft Office PowerPoint</Application>
  <PresentationFormat>On-screen Show (4:3)</PresentationFormat>
  <Paragraphs>33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Congress Debate</vt:lpstr>
      <vt:lpstr>Congress Terms</vt:lpstr>
      <vt:lpstr>Congress Terms</vt:lpstr>
      <vt:lpstr>What is Congress Debate?</vt:lpstr>
      <vt:lpstr>Success</vt:lpstr>
      <vt:lpstr>Bill vs. Resolution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Congress Debate</dc:title>
  <dc:creator>Amanda Sitter</dc:creator>
  <cp:lastModifiedBy>Amanda Sitter</cp:lastModifiedBy>
  <cp:revision>4</cp:revision>
  <dcterms:created xsi:type="dcterms:W3CDTF">2014-11-20T02:01:32Z</dcterms:created>
  <dcterms:modified xsi:type="dcterms:W3CDTF">2014-11-20T02:28:02Z</dcterms:modified>
</cp:coreProperties>
</file>

<file path=docProps/thumbnail.jpeg>
</file>